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56" r:id="rId4"/>
    <p:sldId id="259" r:id="rId5"/>
    <p:sldId id="264" r:id="rId6"/>
    <p:sldId id="265" r:id="rId7"/>
    <p:sldId id="266" r:id="rId8"/>
    <p:sldId id="260" r:id="rId9"/>
    <p:sldId id="267" r:id="rId10"/>
    <p:sldId id="269" r:id="rId11"/>
    <p:sldId id="268" r:id="rId12"/>
    <p:sldId id="270" r:id="rId13"/>
    <p:sldId id="271" r:id="rId14"/>
    <p:sldId id="263" r:id="rId15"/>
    <p:sldId id="261" r:id="rId16"/>
    <p:sldId id="262" r:id="rId17"/>
    <p:sldId id="273" r:id="rId18"/>
    <p:sldId id="25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10.04.2017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3" cstate="email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s1.pic4you.ru/allimage/y2012/08-28/12216/2377705.png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072330" y="4756128"/>
            <a:ext cx="1919268" cy="210187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1.pic4you.ru/allimage/y2012/08-28/12216/2377705.png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85720" y="2132856"/>
            <a:ext cx="8572560" cy="2561871"/>
            <a:chOff x="1115616" y="391510"/>
            <a:chExt cx="7165477" cy="290771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152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Здравствуйте – это Я!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050050" y="391510"/>
              <a:ext cx="5084703" cy="9431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80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Аверьянов Альберт</a:t>
              </a:r>
              <a:endParaRPr lang="ru-RU" sz="4800" dirty="0">
                <a:solidFill>
                  <a:srgbClr val="0070C0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39552" y="76470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ГБОУ «</a:t>
            </a:r>
            <a:r>
              <a:rPr lang="ru-RU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Болгараская</a:t>
            </a:r>
            <a:r>
              <a:rPr lang="ru-RU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кадетская школа-интернат </a:t>
            </a:r>
            <a:r>
              <a:rPr lang="ru-RU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им.Карпова</a:t>
            </a:r>
            <a:r>
              <a:rPr lang="ru-RU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П.А.»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Альберт Скан\35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" y="404664"/>
            <a:ext cx="450277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Альберт Скан\36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719" y="358018"/>
            <a:ext cx="4570603" cy="628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8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Альберт Скан\дип3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005"/>
            <a:ext cx="4675319" cy="642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Альберт Скан\дипл 001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2033"/>
            <a:ext cx="4716016" cy="648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7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pp.userapi.com/c604823/v604823106/37d4e/TgsrcADrRj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764704"/>
            <a:ext cx="540969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2186" y="-171400"/>
            <a:ext cx="9133309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dirty="0" smtClean="0">
                <a:solidFill>
                  <a:schemeClr val="bg1"/>
                </a:solidFill>
              </a:rPr>
              <a:t>Я - КАДЕТ</a:t>
            </a:r>
            <a:r>
              <a:rPr lang="ru-RU" sz="4800" dirty="0" smtClean="0">
                <a:solidFill>
                  <a:schemeClr val="bg1"/>
                </a:solidFill>
              </a:rPr>
              <a:t>!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3316" name="Picture 4" descr="https://pp.userapi.com/c836228/v836228048/2a482/DRRPocV0fY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95593"/>
            <a:ext cx="5590503" cy="372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764704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Я – кадет, и это здорово!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5552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p.userapi.com/c836228/v836228048/288a6/brcxah8Mg8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4" y="65559"/>
            <a:ext cx="3738613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pp.userapi.com/c638121/v638121125/2e2ac/Z3Luiodrmr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5559"/>
            <a:ext cx="2913590" cy="388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pp.userapi.com/c837523/v837523125/22f1a/nTOiBi_kW0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11218"/>
            <a:ext cx="3384376" cy="4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p.userapi.com/c637122/v637122048/3203c/WbsgJeFE0n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03" y="3140968"/>
            <a:ext cx="5216104" cy="347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20272" y="908720"/>
            <a:ext cx="180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Активно участвую в школьных праздниках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193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804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</a:rPr>
              <a:t>МОЯ СЕМЬЯ – МОЯ ПОДДЕРЖКА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77" y="1052736"/>
            <a:ext cx="9169177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1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8046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>
                    <a:lumMod val="95000"/>
                  </a:schemeClr>
                </a:solidFill>
              </a:rPr>
              <a:t>О, СПОРТ, ТЫ - ЖИЗНЬ!</a:t>
            </a:r>
            <a:endParaRPr lang="ru-RU" sz="4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8" name="Picture 2" descr="C:\Users\Admin\Desktop\Альберт Скан\321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285665" cy="215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Альберт Скан\381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" y="3728095"/>
            <a:ext cx="4332425" cy="25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Альберт Скан\329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2" y="3014983"/>
            <a:ext cx="2353643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78" y="1242936"/>
            <a:ext cx="3241343" cy="475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1124744"/>
            <a:ext cx="19442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Люблю кататься на лыжах и коньках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117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8046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С ДРУЗЬЯМИ ВЕСЕЛО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Admin\Desktop\Альберт Скан\326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224" y="892113"/>
            <a:ext cx="4178002" cy="279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Альберт Скан\358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3960440" cy="268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Альберт Скан\325 001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2639"/>
            <a:ext cx="4048518" cy="281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Альберт Скан\325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53656"/>
            <a:ext cx="3857798" cy="242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0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8900" y="3734873"/>
            <a:ext cx="59913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/>
              <a:t> </a:t>
            </a:r>
            <a:endParaRPr lang="ru-RU" sz="2400" b="1" dirty="0"/>
          </a:p>
          <a:p>
            <a:pPr>
              <a:buNone/>
            </a:pPr>
            <a:r>
              <a:rPr lang="ru-RU" sz="2400" b="1" dirty="0"/>
              <a:t>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Пусть свет звезды во </a:t>
            </a:r>
            <a:r>
              <a:rPr lang="ru-RU" sz="2400" b="1" dirty="0">
                <a:solidFill>
                  <a:srgbClr val="FF0000"/>
                </a:solidFill>
              </a:rPr>
              <a:t>мраке не тает,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Пусть сияет он во </a:t>
            </a:r>
            <a:r>
              <a:rPr lang="ru-RU" sz="2400" b="1" dirty="0">
                <a:solidFill>
                  <a:srgbClr val="FF0000"/>
                </a:solidFill>
              </a:rPr>
              <a:t>все времена,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Я </a:t>
            </a:r>
            <a:r>
              <a:rPr lang="ru-RU" sz="2400" b="1" dirty="0">
                <a:solidFill>
                  <a:srgbClr val="FF0000"/>
                </a:solidFill>
              </a:rPr>
              <a:t>Россией горжусь и мечтаю,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Чтобы </a:t>
            </a:r>
            <a:r>
              <a:rPr lang="ru-RU" sz="2400" b="1" dirty="0">
                <a:solidFill>
                  <a:srgbClr val="FF0000"/>
                </a:solidFill>
              </a:rPr>
              <a:t>мною гордилась она!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s://pp.userapi.com/c615728/v615728779/1ad8b/t0c8Le6iyh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09120"/>
            <a:ext cx="2197249" cy="219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908720"/>
            <a:ext cx="37094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Я уверен, что в моей жизни будут новые открытия, победы, радостные минуты, ведь мне всего 12, вся моя жизнь впереди!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9" r="32606" b="12144"/>
          <a:stretch/>
        </p:blipFill>
        <p:spPr bwMode="auto">
          <a:xfrm rot="5400000">
            <a:off x="773679" y="746601"/>
            <a:ext cx="3665695" cy="341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7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2661299" y="2306261"/>
            <a:ext cx="3826794" cy="43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Сайт </a:t>
            </a:r>
            <a:r>
              <a:rPr lang="en-US" sz="2000" b="1" dirty="0" smtClean="0">
                <a:solidFill>
                  <a:prstClr val="black"/>
                </a:solidFill>
                <a:latin typeface="Monotype Corsiva" pitchFamily="66" charset="0"/>
                <a:hlinkClick r:id="rId2"/>
              </a:rPr>
              <a:t>http://linda6035.ucoz.ru/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    </a:t>
            </a:r>
            <a:r>
              <a:rPr lang="ru-RU" sz="2000" b="1" i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endParaRPr lang="ru-RU" sz="20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000108"/>
            <a:ext cx="8577953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Портфель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http://s1.pic4you.ru/allimage/y2012/08-28/12216/2377705.png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4392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Здравствуйте, а вот и я, </a:t>
            </a:r>
            <a:r>
              <a:rPr lang="ru-RU" sz="2800" dirty="0"/>
              <a:t>и</a:t>
            </a:r>
            <a:r>
              <a:rPr lang="ru-RU" sz="2800" dirty="0" smtClean="0"/>
              <a:t> рассказ мой про меня! Я – Аверьянов Альберт, учусь в ГБОУ «Болгарской кадетской школе-интернат» в 5 классе. Занимаю должность заместителя командира взвода, эта должность ответственная и важная.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0756" y="1975097"/>
            <a:ext cx="5566910" cy="313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4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8046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>
                    <a:lumMod val="95000"/>
                  </a:schemeClr>
                </a:solidFill>
              </a:rPr>
              <a:t>Я – ПРИЛЕЖНЫЙ УЧЕНИК!</a:t>
            </a:r>
            <a:endParaRPr lang="ru-RU" sz="4400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184082"/>
              </p:ext>
            </p:extLst>
          </p:nvPr>
        </p:nvGraphicFramePr>
        <p:xfrm>
          <a:off x="683568" y="692696"/>
          <a:ext cx="6984776" cy="5970003"/>
        </p:xfrm>
        <a:graphic>
          <a:graphicData uri="http://schemas.openxmlformats.org/drawingml/2006/table">
            <a:tbl>
              <a:tblPr/>
              <a:tblGrid>
                <a:gridCol w="3303719"/>
                <a:gridCol w="1278858"/>
                <a:gridCol w="1304077"/>
                <a:gridCol w="1098122"/>
              </a:tblGrid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AD5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 четверть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AD5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 четверть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AD5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 четверть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AD5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>
                          <a:effectLst/>
                        </a:rPr>
                        <a:t>Русский язык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Литература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Татарский язык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Татарская литература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Английский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Математика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Биология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География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Обществознание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4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3709"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 smtClean="0">
                          <a:effectLst/>
                        </a:rPr>
                        <a:t>ОБЖ</a:t>
                      </a:r>
                      <a:endParaRPr lang="ru-RU" sz="2000" dirty="0">
                        <a:effectLst/>
                      </a:endParaRP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Физическая культура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Искусство (ИЗО)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История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419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Технология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</a:endParaRP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405">
                <a:tc>
                  <a:txBody>
                    <a:bodyPr/>
                    <a:lstStyle/>
                    <a:p>
                      <a:pPr fontAlgn="t"/>
                      <a:r>
                        <a:rPr lang="ru-RU" sz="2000">
                          <a:effectLst/>
                        </a:rPr>
                        <a:t>Искусство (Музыка)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effectLst/>
                        </a:rPr>
                        <a:t>5</a:t>
                      </a:r>
                    </a:p>
                  </a:txBody>
                  <a:tcPr marL="49736" marR="49736" marT="24868" marB="24868"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33309" cy="562074"/>
          </a:xfrm>
        </p:spPr>
        <p:txBody>
          <a:bodyPr/>
          <a:lstStyle/>
          <a:p>
            <a:r>
              <a:rPr lang="ru-RU" sz="3600" dirty="0" smtClean="0">
                <a:solidFill>
                  <a:schemeClr val="bg1"/>
                </a:solidFill>
              </a:rPr>
              <a:t>Я - УЧАСТНИК КОНКУРСОВ И ОЛИМПИАД</a:t>
            </a:r>
            <a:r>
              <a:rPr lang="ru-RU" sz="4800" dirty="0" smtClean="0">
                <a:solidFill>
                  <a:schemeClr val="bg1"/>
                </a:solidFill>
              </a:rPr>
              <a:t>!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Admin\Desktop\Альберт Скан\32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/>
          <a:stretch/>
        </p:blipFill>
        <p:spPr bwMode="auto">
          <a:xfrm>
            <a:off x="179512" y="3068960"/>
            <a:ext cx="4752217" cy="337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Альберт Скан\33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"/>
          <a:stretch/>
        </p:blipFill>
        <p:spPr bwMode="auto">
          <a:xfrm>
            <a:off x="4623326" y="687661"/>
            <a:ext cx="4509983" cy="337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7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Admin\Desktop\Альберт Скан\34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13"/>
            <a:ext cx="4900216" cy="3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529" b="51806"/>
          <a:stretch/>
        </p:blipFill>
        <p:spPr bwMode="auto">
          <a:xfrm>
            <a:off x="120617" y="3356992"/>
            <a:ext cx="455309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Admin\Desktop\Альберт Скан\37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113"/>
            <a:ext cx="4282454" cy="596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Альберт Скан\альб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" y="332656"/>
            <a:ext cx="4587575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Альберт Скан\Благ письмо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111" y="332656"/>
            <a:ext cx="4587575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72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Альберт Скан\благодар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04" b="3567"/>
          <a:stretch/>
        </p:blipFill>
        <p:spPr bwMode="auto">
          <a:xfrm>
            <a:off x="0" y="1"/>
            <a:ext cx="4581525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26641"/>
            <a:ext cx="4500120" cy="664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7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Альберт Скан\П Гр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" y="116632"/>
            <a:ext cx="4622095" cy="635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Альберт Скан\дипл 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15" y="116632"/>
            <a:ext cx="460719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8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Альберт Скан\38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" y="520953"/>
            <a:ext cx="4585317" cy="630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2186" y="-171400"/>
            <a:ext cx="9133309" cy="56207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dirty="0" smtClean="0">
                <a:solidFill>
                  <a:schemeClr val="bg1"/>
                </a:solidFill>
              </a:rPr>
              <a:t>Я - УЧАСТНИК СОРЕВНОВАНИЙ</a:t>
            </a:r>
            <a:r>
              <a:rPr lang="ru-RU" sz="4800" dirty="0" smtClean="0">
                <a:solidFill>
                  <a:schemeClr val="bg1"/>
                </a:solidFill>
              </a:rPr>
              <a:t>!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219" name="Picture 3" descr="C:\Users\Admin\Desktop\Альберт Скан\ди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224" y="520953"/>
            <a:ext cx="4505762" cy="634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2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255</Words>
  <Application>Microsoft Office PowerPoint</Application>
  <PresentationFormat>Экран (4:3)</PresentationFormat>
  <Paragraphs>88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Я - УЧАСТНИК КОНКУРСОВ И ОЛИМПИАД!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Мария</cp:lastModifiedBy>
  <cp:revision>21</cp:revision>
  <dcterms:created xsi:type="dcterms:W3CDTF">2014-06-24T15:51:35Z</dcterms:created>
  <dcterms:modified xsi:type="dcterms:W3CDTF">2017-04-10T10:41:50Z</dcterms:modified>
</cp:coreProperties>
</file>